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99FF"/>
    <a:srgbClr val="FF66CC"/>
    <a:srgbClr val="EC9F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50"/>
    <p:restoredTop sz="96327"/>
  </p:normalViewPr>
  <p:slideViewPr>
    <p:cSldViewPr snapToGrid="0" snapToObjects="1">
      <p:cViewPr varScale="1">
        <p:scale>
          <a:sx n="112" d="100"/>
          <a:sy n="112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076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10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38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29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7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69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1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28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03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02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44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D9E34-80B9-5245-9808-5A9E15CDB821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B5EC2-F42B-0E4A-9339-7B4C316372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80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jiheffe/4713316389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6B7F1"/>
            </a:gs>
            <a:gs pos="0">
              <a:srgbClr val="00B0F0"/>
            </a:gs>
            <a:gs pos="0">
              <a:srgbClr val="EC9FAA"/>
            </a:gs>
            <a:gs pos="35000">
              <a:schemeClr val="tx1"/>
            </a:gs>
            <a:gs pos="62000">
              <a:schemeClr val="tx1"/>
            </a:gs>
            <a:gs pos="100000">
              <a:srgbClr val="EC9FAA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64E0EE-3E1E-C9E1-7069-A6EBAA7A6C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1095B9-E93D-6EAA-8500-8BBF601B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26" y="353407"/>
            <a:ext cx="4833605" cy="199887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latin typeface="Britannic Bold" panose="020B0903060703020204" pitchFamily="34" charset="77"/>
                <a:cs typeface="ADLaM Display" panose="020F0502020204030204" pitchFamily="34" charset="0"/>
              </a:rPr>
              <a:t>Fête Nationale à LASSY !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4CADE0-B0D0-D7F0-1100-899E1E42D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4426" y="2407971"/>
            <a:ext cx="4833605" cy="337592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Apéritif </a:t>
            </a:r>
            <a:r>
              <a:rPr lang="en-US" sz="1800" b="1" i="1" dirty="0" err="1">
                <a:solidFill>
                  <a:schemeClr val="accent1">
                    <a:lumMod val="50000"/>
                  </a:schemeClr>
                </a:solidFill>
              </a:rPr>
              <a:t>offert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 !</a:t>
            </a:r>
          </a:p>
          <a:p>
            <a:pPr marL="0" indent="0" algn="ctr">
              <a:buNone/>
            </a:pP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Assiette de crudités – </a:t>
            </a:r>
            <a:r>
              <a:rPr lang="en-US" sz="1800" b="1" i="1" dirty="0" err="1">
                <a:solidFill>
                  <a:schemeClr val="accent1">
                    <a:lumMod val="50000"/>
                  </a:schemeClr>
                </a:solidFill>
              </a:rPr>
              <a:t>Lasagnes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b="1" i="1" dirty="0" err="1">
                <a:solidFill>
                  <a:schemeClr val="accent1">
                    <a:lumMod val="50000"/>
                  </a:schemeClr>
                </a:solidFill>
              </a:rPr>
              <a:t>maison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/Salade  Fromage – Dessert – Café</a:t>
            </a:r>
          </a:p>
          <a:p>
            <a:pPr marL="0" indent="0" algn="ctr">
              <a:buNone/>
            </a:pP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Stencil" pitchFamily="82" charset="77"/>
              </a:rPr>
              <a:t>🎆 FEU D’ARTIFICE 🎇</a:t>
            </a:r>
          </a:p>
          <a:p>
            <a:pPr marL="0" indent="0" algn="ctr">
              <a:buNone/>
            </a:pPr>
            <a:endParaRPr lang="en-US" sz="100" b="1" dirty="0">
              <a:solidFill>
                <a:schemeClr val="accent1">
                  <a:lumMod val="50000"/>
                </a:schemeClr>
              </a:solidFill>
              <a:latin typeface="Stencil" pitchFamily="82" charset="77"/>
            </a:endParaRPr>
          </a:p>
          <a:p>
            <a:pPr marL="0" indent="0" algn="ctr">
              <a:buNone/>
            </a:pPr>
            <a:r>
              <a:rPr lang="en-US" sz="2400" b="1" i="1" dirty="0" err="1">
                <a:solidFill>
                  <a:srgbClr val="9966FF"/>
                </a:solidFill>
                <a:latin typeface="Cooper Black" panose="0208090404030B020404" pitchFamily="18" charset="77"/>
              </a:rPr>
              <a:t>Suivi</a:t>
            </a:r>
            <a:r>
              <a:rPr lang="en-US" sz="2400" b="1" i="1" dirty="0">
                <a:solidFill>
                  <a:srgbClr val="9966FF"/>
                </a:solidFill>
                <a:latin typeface="Cooper Black" panose="0208090404030B020404" pitchFamily="18" charset="77"/>
              </a:rPr>
              <a:t> d’un BAL</a:t>
            </a:r>
          </a:p>
          <a:p>
            <a:pPr marL="0"/>
            <a:endParaRPr lang="en-US" sz="6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Le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dimanche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13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juillet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2025</a:t>
            </a:r>
          </a:p>
          <a:p>
            <a:pPr marL="0" indent="0">
              <a:buNone/>
            </a:pPr>
            <a:r>
              <a:rPr lang="en-US" sz="2400" i="1" dirty="0" err="1">
                <a:solidFill>
                  <a:schemeClr val="accent1">
                    <a:lumMod val="50000"/>
                  </a:schemeClr>
                </a:solidFill>
              </a:rPr>
              <a:t>À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i="1" dirty="0" err="1">
                <a:solidFill>
                  <a:schemeClr val="accent1">
                    <a:lumMod val="50000"/>
                  </a:schemeClr>
                </a:solidFill>
              </a:rPr>
              <a:t>partir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 de 19h</a:t>
            </a:r>
            <a:endParaRPr lang="en-US" sz="18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/>
            <a:endParaRPr lang="en-US" sz="24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36" name="Freeform: Shape 1035">
            <a:extLst>
              <a:ext uri="{FF2B5EF4-FFF2-40B4-BE49-F238E27FC236}">
                <a16:creationId xmlns:a16="http://schemas.microsoft.com/office/drawing/2014/main" id="{50AD52F4-9177-7A10-D53B-D49475A3A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48508" y="-2008"/>
            <a:ext cx="4557492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24D97EB-9A1E-E6CB-A743-139851DBA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3924" r="23924"/>
          <a:stretch/>
        </p:blipFill>
        <p:spPr bwMode="auto">
          <a:xfrm>
            <a:off x="5484489" y="-2"/>
            <a:ext cx="4421511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ABE51E2-7518-AF2F-FE3E-2F58629D8332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6" r="-1" b="-1"/>
          <a:stretch/>
        </p:blipFill>
        <p:spPr>
          <a:xfrm>
            <a:off x="313949" y="5705790"/>
            <a:ext cx="774942" cy="70176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BCC9185-F954-2317-53C3-FD4717C866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559" y="5677201"/>
            <a:ext cx="603647" cy="7759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contenu 3">
            <a:extLst>
              <a:ext uri="{FF2B5EF4-FFF2-40B4-BE49-F238E27FC236}">
                <a16:creationId xmlns:a16="http://schemas.microsoft.com/office/drawing/2014/main" id="{178290CB-0688-FAE0-20E6-40B7C893FB91}"/>
              </a:ext>
            </a:extLst>
          </p:cNvPr>
          <p:cNvSpPr txBox="1">
            <a:spLocks/>
          </p:cNvSpPr>
          <p:nvPr/>
        </p:nvSpPr>
        <p:spPr>
          <a:xfrm>
            <a:off x="0" y="915000"/>
            <a:ext cx="3982850" cy="495364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1625" dirty="0"/>
          </a:p>
        </p:txBody>
      </p:sp>
      <p:sp>
        <p:nvSpPr>
          <p:cNvPr id="11" name="Espace réservé du contenu 3">
            <a:extLst>
              <a:ext uri="{FF2B5EF4-FFF2-40B4-BE49-F238E27FC236}">
                <a16:creationId xmlns:a16="http://schemas.microsoft.com/office/drawing/2014/main" id="{C0606A7B-2E20-67D6-3F67-E6F3DDC6B85B}"/>
              </a:ext>
            </a:extLst>
          </p:cNvPr>
          <p:cNvSpPr txBox="1">
            <a:spLocks/>
          </p:cNvSpPr>
          <p:nvPr/>
        </p:nvSpPr>
        <p:spPr>
          <a:xfrm>
            <a:off x="53645" y="2797652"/>
            <a:ext cx="3875560" cy="2112886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25" dirty="0"/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2E551F25-BF68-6FC3-46AE-5657DFB7D56D}"/>
              </a:ext>
            </a:extLst>
          </p:cNvPr>
          <p:cNvSpPr txBox="1">
            <a:spLocks/>
          </p:cNvSpPr>
          <p:nvPr/>
        </p:nvSpPr>
        <p:spPr>
          <a:xfrm>
            <a:off x="764296" y="6152158"/>
            <a:ext cx="8548097" cy="495364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Réservation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avant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le 8 </a:t>
            </a:r>
            <a:r>
              <a:rPr lang="en-US" sz="1400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juillet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au 06-08-36-76-09, par mail à asl.lassy.95270@gmail.com </a:t>
            </a:r>
            <a:r>
              <a:rPr lang="en-US" sz="1400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ou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en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400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mairie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Espace réservé du contenu 3">
            <a:extLst>
              <a:ext uri="{FF2B5EF4-FFF2-40B4-BE49-F238E27FC236}">
                <a16:creationId xmlns:a16="http://schemas.microsoft.com/office/drawing/2014/main" id="{BD048138-24DE-A69E-D558-1220CB7347EC}"/>
              </a:ext>
            </a:extLst>
          </p:cNvPr>
          <p:cNvSpPr txBox="1">
            <a:spLocks/>
          </p:cNvSpPr>
          <p:nvPr/>
        </p:nvSpPr>
        <p:spPr>
          <a:xfrm>
            <a:off x="414427" y="6461938"/>
            <a:ext cx="9341918" cy="308008"/>
          </a:xfrm>
          <a:prstGeom prst="rect">
            <a:avLst/>
          </a:prstGeom>
        </p:spPr>
        <p:txBody>
          <a:bodyPr vert="horz" lIns="74295" tIns="37148" rIns="74295" bIns="37148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i="1" dirty="0" err="1">
                <a:solidFill>
                  <a:srgbClr val="002060"/>
                </a:solidFill>
              </a:rPr>
              <a:t>Adultes</a:t>
            </a:r>
            <a:r>
              <a:rPr lang="en-US" sz="4800" i="1" dirty="0">
                <a:solidFill>
                  <a:srgbClr val="002060"/>
                </a:solidFill>
              </a:rPr>
              <a:t> non </a:t>
            </a:r>
            <a:r>
              <a:rPr lang="en-US" sz="4800" i="1" dirty="0" err="1">
                <a:solidFill>
                  <a:srgbClr val="002060"/>
                </a:solidFill>
              </a:rPr>
              <a:t>adhérents</a:t>
            </a:r>
            <a:r>
              <a:rPr lang="en-US" sz="4800" i="1" dirty="0">
                <a:solidFill>
                  <a:srgbClr val="002060"/>
                </a:solidFill>
              </a:rPr>
              <a:t> : 20€ / </a:t>
            </a:r>
            <a:r>
              <a:rPr lang="en-US" sz="4800" i="1" dirty="0" err="1">
                <a:solidFill>
                  <a:srgbClr val="002060"/>
                </a:solidFill>
              </a:rPr>
              <a:t>Adhérents</a:t>
            </a:r>
            <a:r>
              <a:rPr lang="en-US" sz="4800" i="1" dirty="0">
                <a:solidFill>
                  <a:srgbClr val="002060"/>
                </a:solidFill>
              </a:rPr>
              <a:t> : 18€ - Enfants (- de 12 </a:t>
            </a:r>
            <a:r>
              <a:rPr lang="en-US" sz="4800" i="1" dirty="0" err="1">
                <a:solidFill>
                  <a:srgbClr val="002060"/>
                </a:solidFill>
              </a:rPr>
              <a:t>ans</a:t>
            </a:r>
            <a:r>
              <a:rPr lang="en-US" sz="4800" i="1" dirty="0">
                <a:solidFill>
                  <a:srgbClr val="002060"/>
                </a:solidFill>
              </a:rPr>
              <a:t>) : ½ </a:t>
            </a:r>
            <a:r>
              <a:rPr lang="en-US" sz="4800" i="1" dirty="0" err="1">
                <a:solidFill>
                  <a:srgbClr val="002060"/>
                </a:solidFill>
              </a:rPr>
              <a:t>tarif</a:t>
            </a:r>
            <a:r>
              <a:rPr lang="en-US" sz="4800" i="1" dirty="0">
                <a:solidFill>
                  <a:srgbClr val="002060"/>
                </a:solidFill>
              </a:rPr>
              <a:t> – 6 </a:t>
            </a:r>
            <a:r>
              <a:rPr lang="en-US" sz="4800" i="1" dirty="0" err="1">
                <a:solidFill>
                  <a:srgbClr val="002060"/>
                </a:solidFill>
              </a:rPr>
              <a:t>ans</a:t>
            </a:r>
            <a:r>
              <a:rPr lang="en-US" sz="4800" i="1" dirty="0">
                <a:solidFill>
                  <a:srgbClr val="002060"/>
                </a:solidFill>
              </a:rPr>
              <a:t> </a:t>
            </a:r>
            <a:r>
              <a:rPr lang="en-US" sz="4800" i="1" dirty="0" err="1">
                <a:solidFill>
                  <a:srgbClr val="002060"/>
                </a:solidFill>
              </a:rPr>
              <a:t>gratuit</a:t>
            </a:r>
            <a:r>
              <a:rPr lang="en-US" sz="4800" i="1" dirty="0">
                <a:solidFill>
                  <a:srgbClr val="002060"/>
                </a:solidFill>
              </a:rPr>
              <a:t> (</a:t>
            </a:r>
            <a:r>
              <a:rPr lang="en-US" sz="4800" i="1" dirty="0" err="1">
                <a:solidFill>
                  <a:srgbClr val="002060"/>
                </a:solidFill>
              </a:rPr>
              <a:t>tarif</a:t>
            </a:r>
            <a:r>
              <a:rPr lang="en-US" sz="4800" i="1" dirty="0">
                <a:solidFill>
                  <a:srgbClr val="002060"/>
                </a:solidFill>
              </a:rPr>
              <a:t> hors </a:t>
            </a:r>
            <a:r>
              <a:rPr lang="en-US" sz="4800" i="1" dirty="0" err="1">
                <a:solidFill>
                  <a:srgbClr val="002060"/>
                </a:solidFill>
              </a:rPr>
              <a:t>boissons</a:t>
            </a:r>
            <a:r>
              <a:rPr lang="en-US" sz="4800" i="1" dirty="0">
                <a:solidFill>
                  <a:srgbClr val="002060"/>
                </a:solidFill>
              </a:rPr>
              <a:t>) / Carte </a:t>
            </a:r>
            <a:r>
              <a:rPr lang="en-US" sz="4800" i="1" dirty="0" err="1">
                <a:solidFill>
                  <a:srgbClr val="002060"/>
                </a:solidFill>
              </a:rPr>
              <a:t>d’adherents</a:t>
            </a:r>
            <a:r>
              <a:rPr lang="en-US" sz="4800" i="1" dirty="0">
                <a:solidFill>
                  <a:srgbClr val="002060"/>
                </a:solidFill>
              </a:rPr>
              <a:t> : 5€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500" i="1" dirty="0">
                <a:solidFill>
                  <a:srgbClr val="002060"/>
                </a:solidFill>
              </a:rPr>
              <a:t> </a:t>
            </a:r>
            <a:endParaRPr lang="en-US" sz="500" dirty="0">
              <a:solidFill>
                <a:srgbClr val="00206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83AFF37-52A1-04A0-F9E1-126C0E9661E9}"/>
              </a:ext>
            </a:extLst>
          </p:cNvPr>
          <p:cNvSpPr txBox="1"/>
          <p:nvPr/>
        </p:nvSpPr>
        <p:spPr>
          <a:xfrm>
            <a:off x="414427" y="6453171"/>
            <a:ext cx="60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IPNS</a:t>
            </a:r>
          </a:p>
        </p:txBody>
      </p:sp>
    </p:spTree>
    <p:extLst>
      <p:ext uri="{BB962C8B-B14F-4D97-AF65-F5344CB8AC3E}">
        <p14:creationId xmlns:p14="http://schemas.microsoft.com/office/powerpoint/2010/main" val="3437020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9770</TotalTime>
  <Words>99</Words>
  <Application>Microsoft Office PowerPoint</Application>
  <PresentationFormat>Format A4 (210 x 297 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Cooper Black</vt:lpstr>
      <vt:lpstr>Stencil</vt:lpstr>
      <vt:lpstr>Thème Office</vt:lpstr>
      <vt:lpstr>Fête Nationale à LASSY 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Fête du 14 juillet à LASSY</dc:title>
  <dc:subject/>
  <dc:creator>Xavier XMS Conseils</dc:creator>
  <cp:keywords/>
  <dc:description/>
  <cp:lastModifiedBy>MAUGAN Nicolas</cp:lastModifiedBy>
  <cp:revision>27</cp:revision>
  <cp:lastPrinted>2021-07-06T10:31:26Z</cp:lastPrinted>
  <dcterms:created xsi:type="dcterms:W3CDTF">2021-07-06T09:33:35Z</dcterms:created>
  <dcterms:modified xsi:type="dcterms:W3CDTF">2025-06-20T17:53:16Z</dcterms:modified>
  <cp:category/>
</cp:coreProperties>
</file>